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2" autoAdjust="0"/>
    <p:restoredTop sz="94660"/>
  </p:normalViewPr>
  <p:slideViewPr>
    <p:cSldViewPr snapToGrid="0">
      <p:cViewPr varScale="1">
        <p:scale>
          <a:sx n="45" d="100"/>
          <a:sy n="45" d="100"/>
        </p:scale>
        <p:origin x="29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06587-C0D4-575F-3FD9-8FD7815C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0BA677-6C10-9EE1-34F9-0C0BAEE3C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A73BEA-702F-2DCE-1050-215A14670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138770-1CA5-1DD8-F7C6-0D3D822C1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ADD066-F255-DD06-402B-262845CB4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00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109BCD-D113-8183-FC8D-9AF3AADC1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4EF649-4037-E88E-542C-0E332FB81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9A4423-71CD-1F30-4346-FB664EA53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B7EF83-064F-7AD0-D58D-9DFA061C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EFF6B6-0E71-5423-7E04-3288B20C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26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E4205E-E60E-70A9-CAFD-17BB87839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3AF062-38C0-07A5-7F2B-920A6E785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9BB902-F394-5A32-168D-B3962D9C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7B67DC-CF8B-0E64-063E-75EADEDDB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302D9D-B3F7-5E01-F04D-31FB16183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77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302DC-052C-AD28-E02F-19E14C6E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AEB08D-7936-6C13-5A7D-8F2DA4077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27AE77-411F-3E45-1D03-66DB225F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98EEBC-BB11-2E6A-3187-BA2DDA83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CF938D-9083-ADF5-7C33-304869307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72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B6C8A-9C9E-96D5-4C72-9A4BED4F4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3880F8-7FB0-A5D2-57CC-344CFD48A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A06A81-84A7-24B2-92D4-367C67261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CC71AA-EF3B-F9AA-F301-BEF57D23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3B16C3-0E37-F309-2C80-B3889E28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265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05075F-A31E-91BF-AC5C-6C7D8E85E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491669-DAE0-D0DF-2B72-74DF2C9FE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3CBB19F-D627-F20F-5CC0-795F563D2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3EDB8A-5748-F898-8BA5-BC3EAE99D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E0B970-5AB4-307A-DC91-2A042B8DC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AF21FC-F4F9-FE74-294D-55BAA860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09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3342D-06FA-7008-8C8F-3EE131AFD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CD6DBD-1E6D-C2DC-F45A-8D53AFFC5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41F6C5-2AC0-BCF2-5EC4-F0DB49218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83BFBC4-DC6B-2626-8CC1-37766D321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34D8889-F138-3C27-E420-B241E333C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623F876-BF3F-D0BC-65AA-B1194942E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0ADC51D-6613-E1E1-6D25-F84A2A568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C24C74-3066-5681-6148-D574A80BF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60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143CF1-EC02-8792-B961-10802062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4FA22C0-9837-BD35-17AA-B381B407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03C872-5A18-7946-EEF4-5377A274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CCAF9E-52A3-D6F1-B686-F8C12C2FB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23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4223E65-7868-8A82-3F25-A8BB79CB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0A0E1AC-C27C-2CB2-B691-80EBCFF56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C123B9-1EE3-3729-0E2F-A5DCB170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41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327B2-E9B4-87D3-8261-BB2F9BAA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675B18-7208-4CD7-1AED-5DF1DB14E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12A28F-1473-CB50-130D-58DBC34A8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A943DC-6241-D378-3964-D08B213B1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65C20D-5D09-0D2F-B315-E7BDEE818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FD20F2-2DD0-A8C0-273F-BB85F958B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75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517FA-0641-7F03-9AFE-95827E416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6537E8-2FE3-02D4-2853-C6C581B78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F7B096-9260-5344-CD68-589651592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09824A5-C540-5823-DA5E-419267465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AFCD04-B709-3C0D-8EE3-6620D2758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407FF1-FE84-8092-BDE6-9EB1A2ED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84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81362F6-49EA-B726-1783-F5B77255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74D102-D2D1-4D5A-1F56-F29861D05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C9AF83-4C54-0AD8-F53D-C3DF834A3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4BFADF-7C52-4DA6-8B04-83577DB19334}" type="datetimeFigureOut">
              <a:rPr kumimoji="1" lang="ja-JP" altLang="en-US" smtClean="0"/>
              <a:t>2024/2/15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515FB-4820-F9BA-DC79-C611743E1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8D68BB-6207-DBF6-68E3-28D2D4950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1EA7C3-10BF-4FAA-A667-DAA3FD5357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85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75A2A43-8352-5873-F89C-89F76581E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30" y="2184400"/>
            <a:ext cx="1177374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0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Hirose Reina</dc:creator>
  <cp:lastModifiedBy>Hirose Reina</cp:lastModifiedBy>
  <cp:revision>1</cp:revision>
  <dcterms:created xsi:type="dcterms:W3CDTF">2024-02-15T08:12:59Z</dcterms:created>
  <dcterms:modified xsi:type="dcterms:W3CDTF">2024-02-15T08:14:00Z</dcterms:modified>
</cp:coreProperties>
</file>